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83CF-1884-4A7C-9812-532B38CF4CE6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068D1-CB15-413D-B412-B80C320A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26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83CF-1884-4A7C-9812-532B38CF4CE6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068D1-CB15-413D-B412-B80C320A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83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83CF-1884-4A7C-9812-532B38CF4CE6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068D1-CB15-413D-B412-B80C320A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32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83CF-1884-4A7C-9812-532B38CF4CE6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068D1-CB15-413D-B412-B80C320A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4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83CF-1884-4A7C-9812-532B38CF4CE6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068D1-CB15-413D-B412-B80C320A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80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83CF-1884-4A7C-9812-532B38CF4CE6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068D1-CB15-413D-B412-B80C320A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73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83CF-1884-4A7C-9812-532B38CF4CE6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068D1-CB15-413D-B412-B80C320A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33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83CF-1884-4A7C-9812-532B38CF4CE6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068D1-CB15-413D-B412-B80C320A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0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83CF-1884-4A7C-9812-532B38CF4CE6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068D1-CB15-413D-B412-B80C320A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49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83CF-1884-4A7C-9812-532B38CF4CE6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068D1-CB15-413D-B412-B80C320A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98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83CF-1884-4A7C-9812-532B38CF4CE6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068D1-CB15-413D-B412-B80C320A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16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983CF-1884-4A7C-9812-532B38CF4CE6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068D1-CB15-413D-B412-B80C320A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9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513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199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453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307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855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619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41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830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575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604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698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06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864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61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85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353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657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890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012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603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628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128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488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488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933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867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19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850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547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463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252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448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464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737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954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48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256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34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5771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Экран (4:3)</PresentationFormat>
  <Paragraphs>0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1</cp:revision>
  <dcterms:created xsi:type="dcterms:W3CDTF">2025-11-22T09:58:41Z</dcterms:created>
  <dcterms:modified xsi:type="dcterms:W3CDTF">2025-11-22T10:00:09Z</dcterms:modified>
</cp:coreProperties>
</file>