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49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6" r:id="rId13"/>
    <p:sldId id="277" r:id="rId14"/>
    <p:sldId id="296" r:id="rId15"/>
    <p:sldId id="294" r:id="rId16"/>
    <p:sldId id="297" r:id="rId17"/>
    <p:sldId id="298" r:id="rId18"/>
    <p:sldId id="300" r:id="rId19"/>
    <p:sldId id="299" r:id="rId20"/>
    <p:sldId id="287" r:id="rId21"/>
    <p:sldId id="288" r:id="rId22"/>
    <p:sldId id="286" r:id="rId23"/>
    <p:sldId id="295" r:id="rId24"/>
    <p:sldId id="275" r:id="rId25"/>
    <p:sldId id="274" r:id="rId26"/>
    <p:sldId id="289" r:id="rId27"/>
    <p:sldId id="291" r:id="rId28"/>
    <p:sldId id="281" r:id="rId29"/>
    <p:sldId id="290" r:id="rId30"/>
    <p:sldId id="273" r:id="rId31"/>
    <p:sldId id="282" r:id="rId32"/>
    <p:sldId id="283" r:id="rId33"/>
    <p:sldId id="292" r:id="rId34"/>
    <p:sldId id="293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2" r:id="rId62"/>
    <p:sldId id="331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285" r:id="rId80"/>
    <p:sldId id="259" r:id="rId81"/>
    <p:sldId id="260" r:id="rId82"/>
    <p:sldId id="301" r:id="rId83"/>
    <p:sldId id="303" r:id="rId84"/>
    <p:sldId id="304" r:id="rId85"/>
    <p:sldId id="278" r:id="rId86"/>
    <p:sldId id="279" r:id="rId8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398" autoAdjust="0"/>
  </p:normalViewPr>
  <p:slideViewPr>
    <p:cSldViewPr>
      <p:cViewPr varScale="1">
        <p:scale>
          <a:sx n="86" d="100"/>
          <a:sy n="86" d="100"/>
        </p:scale>
        <p:origin x="-48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15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10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74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5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6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02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2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7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2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9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FDEC9-7DD9-4B34-8A48-12005AE9EFA3}" type="datetimeFigureOut">
              <a:rPr lang="ru-RU" smtClean="0"/>
              <a:t>22.11.2025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C588A-6F28-4AE2-8FC1-0F433DF8D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6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46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3-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46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3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90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8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2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9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3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56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9-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5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3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9-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25" y="0"/>
            <a:ext cx="4451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72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8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737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8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4824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76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8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4635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67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89"/>
            <a:ext cx="9144000" cy="64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9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3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4670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42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2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8" y="0"/>
            <a:ext cx="5367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883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3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894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9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88"/>
            <a:ext cx="9144000" cy="586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26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199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4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2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0"/>
            <a:ext cx="4826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319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1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"/>
            <a:ext cx="9144000" cy="6448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167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6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0"/>
            <a:ext cx="3757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376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2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5" y="0"/>
            <a:ext cx="442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60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1-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48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97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5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0"/>
            <a:ext cx="5341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760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5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0"/>
            <a:ext cx="4360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95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1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0"/>
            <a:ext cx="4840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11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0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27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31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6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263"/>
            <a:ext cx="9144000" cy="519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77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6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38"/>
            <a:ext cx="9144000" cy="5900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727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5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563"/>
            <a:ext cx="9144000" cy="5475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764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5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75"/>
            <a:ext cx="9144000" cy="525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20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1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28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1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920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5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663"/>
            <a:ext cx="9144000" cy="540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47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3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080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2-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654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2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737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2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"/>
            <a:ext cx="9144000" cy="6140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933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2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25"/>
            <a:ext cx="9144000" cy="597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2722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2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25"/>
            <a:ext cx="9144000" cy="5491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276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1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9144000" cy="66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39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1-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3"/>
            <a:ext cx="9144000" cy="573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327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1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238"/>
            <a:ext cx="9144000" cy="407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56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1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891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0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88"/>
            <a:ext cx="9144000" cy="642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160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5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0"/>
            <a:ext cx="4583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130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5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8" y="0"/>
            <a:ext cx="5153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574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5-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813"/>
            <a:ext cx="9144000" cy="554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779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4-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13"/>
            <a:ext cx="9144000" cy="5997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2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4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7872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208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4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9144000" cy="668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583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3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4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4853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3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63"/>
            <a:ext cx="9144000" cy="6364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79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2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4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58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1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54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6-41-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550"/>
            <a:ext cx="9144000" cy="593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602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0"/>
            <a:ext cx="5167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3109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0-16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4668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717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4.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610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2121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3.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13" y="0"/>
            <a:ext cx="3405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707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3.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0"/>
            <a:ext cx="8716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8296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2.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0"/>
            <a:ext cx="768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56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1.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563"/>
            <a:ext cx="9144000" cy="2935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256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1.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3" y="0"/>
            <a:ext cx="4535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685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9.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8"/>
            <a:ext cx="9144000" cy="6510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48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2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133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9.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75"/>
            <a:ext cx="9144000" cy="629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978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8.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623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7.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771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7.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980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6.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0"/>
            <a:ext cx="775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2435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5.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1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090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5.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728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52.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9724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5-11-09 at 15.44.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063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24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0"/>
            <a:ext cx="562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75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4621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3-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3733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3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2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5688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7-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137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7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9144000" cy="620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299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11-09_17-17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4495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3357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8893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6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 12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0"/>
            <a:ext cx="4854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257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(4:3)</PresentationFormat>
  <Paragraphs>0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3</cp:revision>
  <dcterms:created xsi:type="dcterms:W3CDTF">2025-11-22T10:25:31Z</dcterms:created>
  <dcterms:modified xsi:type="dcterms:W3CDTF">2025-11-22T10:43:12Z</dcterms:modified>
</cp:coreProperties>
</file>