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0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4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4" r:id="rId20"/>
    <p:sldId id="278" r:id="rId21"/>
    <p:sldId id="279" r:id="rId22"/>
    <p:sldId id="287" r:id="rId23"/>
    <p:sldId id="288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371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63"/>
            <a:ext cx="2260600" cy="10715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0377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Золотым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знаком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>
                <a:solidFill>
                  <a:srgbClr val="C00000"/>
                </a:solidFill>
                <a:latin typeface="Cambria"/>
                <a:cs typeface="Cambria"/>
              </a:rPr>
              <a:t>«Отличник</a:t>
            </a:r>
            <a:r>
              <a:rPr sz="2400" b="1" spc="-1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sz="2400" b="1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знака 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 по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предметам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514600"/>
            <a:ext cx="5540858" cy="26962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Серебряный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знак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415"/>
              </a:lnSpc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получения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награды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также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обязательным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дисциплинам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выбору.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4" y="2971800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3"/>
            <a:ext cx="8939149" cy="664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383235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Участники</a:t>
            </a:r>
            <a:r>
              <a:rPr sz="2800" spc="-30" dirty="0"/>
              <a:t> </a:t>
            </a:r>
            <a:r>
              <a:rPr sz="2800" spc="-5" dirty="0"/>
              <a:t>ЕГЭ-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18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18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18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18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18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dirty="0" smtClean="0"/>
          </a:p>
          <a:p>
            <a:r>
              <a:rPr lang="ru-RU" dirty="0" smtClean="0"/>
              <a:t>Школьникам </a:t>
            </a:r>
            <a:r>
              <a:rPr lang="ru-RU" dirty="0"/>
              <a:t>предстоит за 3 часа 55 минут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676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Объём должен быть </a:t>
            </a:r>
            <a:r>
              <a:rPr lang="ru-RU" b="1" dirty="0"/>
              <a:t>не меньше 250 слов</a:t>
            </a:r>
            <a:r>
              <a:rPr lang="ru-RU" dirty="0"/>
              <a:t>, иначе будет поставлен незачет.</a:t>
            </a:r>
          </a:p>
          <a:p>
            <a:r>
              <a:rPr lang="ru-RU" dirty="0"/>
              <a:t>Сочинение должно быть написано </a:t>
            </a:r>
            <a:r>
              <a:rPr lang="ru-RU" b="1" dirty="0"/>
              <a:t>самостоятельно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7320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1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114</TotalTime>
  <Words>778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Презентация PowerPoint</vt:lpstr>
      <vt:lpstr>Особенности ЕГЭ</vt:lpstr>
      <vt:lpstr>Участники ЕГЭ-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подавал следующие минимальные  баллы для предметов ЕГЭ: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Презентация PowerPoint</vt:lpstr>
      <vt:lpstr>Презентация PowerPoint</vt:lpstr>
      <vt:lpstr>Презентация PowerPoint</vt:lpstr>
      <vt:lpstr>САЙТЫ  В 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9</cp:revision>
  <dcterms:created xsi:type="dcterms:W3CDTF">2023-10-01T17:45:10Z</dcterms:created>
  <dcterms:modified xsi:type="dcterms:W3CDTF">2024-11-08T08:01:45Z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